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60" r:id="rId4"/>
    <p:sldId id="261" r:id="rId5"/>
    <p:sldId id="268" r:id="rId6"/>
    <p:sldId id="269" r:id="rId7"/>
    <p:sldId id="267" r:id="rId8"/>
    <p:sldId id="270" r:id="rId9"/>
    <p:sldId id="271" r:id="rId10"/>
    <p:sldId id="272" r:id="rId11"/>
    <p:sldId id="273" r:id="rId12"/>
    <p:sldId id="264" r:id="rId13"/>
    <p:sldId id="262" r:id="rId14"/>
    <p:sldId id="265" r:id="rId15"/>
    <p:sldId id="263" r:id="rId16"/>
    <p:sldId id="275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24A4B-18FF-4A01-B2EE-84FDC397A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11993-A67F-4D2F-9FE9-E7913366B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2F683-78F3-4080-A87E-216C5441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02D652-50BF-4C42-BAE8-107F8663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CFDBD-C2B1-4CB8-B24D-0A356711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4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956EE-3875-49E4-BF15-F07AC1C0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38A823-263A-4BFC-9D77-67B7A30E4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C5757D-74D8-4A45-93FD-A8A3EA8E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826A02-AFE6-480E-9A71-E9EAE24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810DEA-3B48-4646-AD16-CADB4C90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76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ED99A2-E7FE-4051-A418-1921A23E8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1EEA4B-B2D7-4438-AD9B-7F804B6E6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CCC90-8280-4B89-9022-EA17C29C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C4FD45-01ED-4862-B1EF-AFC668E1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1D24FE-7785-405D-B937-E06EABC1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59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BE181-25F1-41BD-B855-18BB2BA4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D1DBC-0EBF-41B0-908C-504F2222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E026F9-1E02-473E-BB04-CBEF7207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7EEA77-2936-4AF0-8674-14B3E583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C5457-6206-4735-A9AC-94D74575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8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A349-3550-45C0-9E78-C18955D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9EC43F-D9B3-48E5-BE28-457310CC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EBCBA1-80D7-4446-839E-AC36F0E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06DD2-6588-4325-B1E0-AA50A95E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E2DED-C43A-49D0-99D0-2CA66DB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11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3D9E3-DA06-4387-AE57-E73FAB9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4B6FA-8763-4918-880F-8C7E6B465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BE8965-710D-493C-8F2D-58102A38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592200-1CB1-4C68-8776-2429F30E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36A8D5-1787-4539-B986-E00DDD26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B8752-37E4-4264-A4D5-6A04BD59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1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CF3D8-85C7-4047-9F42-4B5C7362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5D92FC-EC60-49F5-86E7-CE32AC4A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77092F-75D7-4306-ACF8-7726A0FCE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7F32F1-2FA4-4C75-9573-5C7D23A36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0C9F698-29D9-4F98-94F6-87A91047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204BA6-ADF9-4CDD-A3C9-9D2B149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DE77C9-EC63-414A-9DE5-20213854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C8FC42-8D86-42D9-B478-70AA83E2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37DAF-8ED6-4C6A-819B-50D84937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E313BF-4F68-4744-ACCA-779A5011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30708-AE4B-4F67-A85C-E1BB7BCD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43AAD9-166A-4DF1-BC59-D6679BEC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68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72C4B5-A885-423B-92AC-E4D26271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86C668-6FC8-421C-932C-147BC59B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C6CD2C-192A-4E72-9886-FCF3C377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24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56FE7-5670-454F-AA7E-A6E1575F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0EC8D-A3EA-4A86-BB14-4D8B7BFE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3090FA-93C8-4216-A68E-AF77878C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499F67-94CA-4FC5-84F1-5D59CE65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6E6626-E31F-42BA-B224-7938C36C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A70D-DC64-4E89-BA63-856693D2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21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C1F42-DF57-4C9D-B358-C68FE4DC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BE22D9-C9A1-48C8-8E9F-2333A1D4F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DEA124-DAD6-45FC-9812-D7F54B90D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57A97-164F-40D4-AAA8-E1139E3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3C8735-1F65-4499-9D84-1F8CC786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874476-65CB-4FC1-834D-B603DD7A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4D144C-A04E-44B9-908D-9B8EC98B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E1FAA3-6EA5-4C01-AAF6-9BD35FB27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4D51E-B745-44E0-B0D5-0339EDA8A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A93866-C195-4A9C-AABB-D81245FA6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C1416-10AE-4D38-9BB6-7CBDACB2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2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87A9D16-FADB-446D-9F4F-AFFAB378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20E88B-94CA-44A1-BE4E-2C473EA89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com alta confiança">
            <a:extLst>
              <a:ext uri="{FF2B5EF4-FFF2-40B4-BE49-F238E27FC236}">
                <a16:creationId xmlns:a16="http://schemas.microsoft.com/office/drawing/2014/main" id="{D254644E-C5C5-44C0-A412-0C01A8980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b="183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pic>
        <p:nvPicPr>
          <p:cNvPr id="3" name="Picture 2" descr="C:\Users\kaic\Desktop\Chris Watkins.jpg">
            <a:extLst>
              <a:ext uri="{FF2B5EF4-FFF2-40B4-BE49-F238E27FC236}">
                <a16:creationId xmlns:a16="http://schemas.microsoft.com/office/drawing/2014/main" id="{E793950A-57B5-4A6B-8FB3-98662174C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17" y="459744"/>
            <a:ext cx="3835258" cy="511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45EA0D5-F642-4189-9F83-9E011A5875A3}"/>
              </a:ext>
            </a:extLst>
          </p:cNvPr>
          <p:cNvSpPr/>
          <p:nvPr/>
        </p:nvSpPr>
        <p:spPr>
          <a:xfrm>
            <a:off x="8645802" y="5651225"/>
            <a:ext cx="2226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Chris Watkins</a:t>
            </a:r>
          </a:p>
        </p:txBody>
      </p:sp>
    </p:spTree>
    <p:extLst>
      <p:ext uri="{BB962C8B-B14F-4D97-AF65-F5344CB8AC3E}">
        <p14:creationId xmlns:p14="http://schemas.microsoft.com/office/powerpoint/2010/main" val="164435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FE740-8DB4-4A48-869B-A1E59A89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Imagem 6" descr="Uma imagem contendo texto, quadro-negro&#10;&#10;Descrição gerada com muito alta confiança">
            <a:extLst>
              <a:ext uri="{FF2B5EF4-FFF2-40B4-BE49-F238E27FC236}">
                <a16:creationId xmlns:a16="http://schemas.microsoft.com/office/drawing/2014/main" id="{04395555-A35E-4FF9-9690-A164F99F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" y="0"/>
            <a:ext cx="12419549" cy="69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0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38B619-C789-4657-A406-4431CDB7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9AB9C5F-8E95-485A-AD35-28EE516119C0}"/>
              </a:ext>
            </a:extLst>
          </p:cNvPr>
          <p:cNvSpPr/>
          <p:nvPr/>
        </p:nvSpPr>
        <p:spPr>
          <a:xfrm>
            <a:off x="3449537" y="3957399"/>
            <a:ext cx="5298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https://github.com/Marcosnto/shopping-peixoto</a:t>
            </a:r>
          </a:p>
        </p:txBody>
      </p:sp>
    </p:spTree>
    <p:extLst>
      <p:ext uri="{BB962C8B-B14F-4D97-AF65-F5344CB8AC3E}">
        <p14:creationId xmlns:p14="http://schemas.microsoft.com/office/powerpoint/2010/main" val="342279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77B8CB66-19E3-4072-BFF4-5E6ADCEA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14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3D7F54-33F0-4B31-A689-06C0E751B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&#10;&#10;Descrição gerada com alta confiança">
            <a:extLst>
              <a:ext uri="{FF2B5EF4-FFF2-40B4-BE49-F238E27FC236}">
                <a16:creationId xmlns:a16="http://schemas.microsoft.com/office/drawing/2014/main" id="{2EAB5F72-633F-40E9-AB49-39222B07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to&#10;&#10;Descrição gerada com muito alta confiança">
            <a:extLst>
              <a:ext uri="{FF2B5EF4-FFF2-40B4-BE49-F238E27FC236}">
                <a16:creationId xmlns:a16="http://schemas.microsoft.com/office/drawing/2014/main" id="{3BDF0728-DDD1-4AD3-BDF3-F43C3DA20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CF8890-FCDB-4406-9135-F74BEA78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B20C3A-2ACA-4818-862E-62F437A0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EDF67A-E5F5-472D-9F4F-7C7C8EE6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" y="646267"/>
            <a:ext cx="3619047" cy="13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4AD5A3D2-2B72-4A1C-A745-8AE23CDAA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05" y="285750"/>
            <a:ext cx="58578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EDF67A-E5F5-472D-9F4F-7C7C8EE6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" y="646267"/>
            <a:ext cx="3619047" cy="13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D30E7E68-6724-470A-A686-73EDF7464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05" y="285750"/>
            <a:ext cx="58578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8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CB3CC-D596-4715-ABA9-2B43DE6F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11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Neto</dc:creator>
  <cp:lastModifiedBy>Marcos Neto</cp:lastModifiedBy>
  <cp:revision>22</cp:revision>
  <dcterms:created xsi:type="dcterms:W3CDTF">2017-09-24T00:50:44Z</dcterms:created>
  <dcterms:modified xsi:type="dcterms:W3CDTF">2017-09-26T06:58:30Z</dcterms:modified>
</cp:coreProperties>
</file>